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>
        <p:scale>
          <a:sx n="100" d="100"/>
          <a:sy n="100" d="100"/>
        </p:scale>
        <p:origin x="348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74F88F-5061-4AB0-83A3-D599172F3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82AD90D-7B7B-46C5-B2E5-30BCDEE8C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1A48ED-BE75-44A6-82B7-E82059A9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9D46-7573-468F-932A-423EA54B854D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E474E79-351C-4E6E-A32B-6AA67E3B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85D1343-EC06-4CC3-8D4E-60016D81E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5EE9-8288-42BD-ACD5-95B54D31AC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723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D273F8-7779-48A5-8DC2-27B6BFFDE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1732002-DA32-4DF9-9112-C35AEA06B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276A30B-0664-49ED-8C09-CCA5A9FF6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9D46-7573-468F-932A-423EA54B854D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486DD65-D5AD-4E8D-88D0-3832B859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0719435-44CA-4AEA-BAC3-01078224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5EE9-8288-42BD-ACD5-95B54D31AC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615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D41BD3A-63AC-405E-9955-074A61FBAD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756D77A-2164-4A6E-B03A-46BA224D3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4AF5DD-4099-4DB3-A5B1-C06724D2A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9D46-7573-468F-932A-423EA54B854D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0A814D-BB36-4F43-8771-C77760595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8DE817-3D46-4C31-B912-38FF7258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5EE9-8288-42BD-ACD5-95B54D31AC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574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45FE9-27B7-4887-89BB-08E8F078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478C7C-9472-47C3-82B6-60FA7B4ED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9C700F0-A7E6-4329-81B3-970E151C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9D46-7573-468F-932A-423EA54B854D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A3302A6-774D-4046-8344-EA33CFEA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DF0E39-C960-4237-9ECA-830C48924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5EE9-8288-42BD-ACD5-95B54D31AC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422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3EABED-0412-4716-AAE9-02A73091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0810567-83ED-4C63-B2C3-DBA8791AD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6D0286D-AE3F-4BCC-AA14-996E2892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9D46-7573-468F-932A-423EA54B854D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3E4B3B-5CF0-41F0-9A78-FB245C64E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441FCD4-7C09-4755-84E3-A4E2B6066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5EE9-8288-42BD-ACD5-95B54D31AC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807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B0703F6-8E6C-43FF-8A60-9387957DE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28D40A-1B81-4FC7-AEF0-8893782D6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71B56A9-3DFD-43AB-8834-A1C030B60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1B0A8DB-B628-461C-AC37-22EEA1E2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9D46-7573-468F-932A-423EA54B854D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0D6F262-434B-494F-9B98-3FA3C79B7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671DF6C-9E16-4812-90E4-B79C493E3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5EE9-8288-42BD-ACD5-95B54D31AC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333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B79B4B-5AE0-4F34-8330-45653268C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5E414E-54A8-40F0-B2D5-B4C1650D7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DDE81CA-F479-445B-8345-2321B9208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2719C98-032B-4E50-B000-82ED25AD2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C09D305-9880-4338-872C-FEFFF770A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199A752-84C1-4A0F-8E50-EC1F2B8D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9D46-7573-468F-932A-423EA54B854D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76A7B1B-C2FC-4CF5-944F-B9D3FED8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53B8DD0-6263-4CD4-95CF-59B9C559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5EE9-8288-42BD-ACD5-95B54D31AC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7333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3D54C8-935C-4F60-8557-37F9D32D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D96F0D9-3025-4760-8943-6770233C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9D46-7573-468F-932A-423EA54B854D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F514323-8F77-4333-9173-E80FCE2DE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DEED337-294A-446C-A610-FD60296C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5EE9-8288-42BD-ACD5-95B54D31AC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31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A70BF5D-B1F3-492A-9A4D-6CB1AA5D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9D46-7573-468F-932A-423EA54B854D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103E3AF-26A8-4AD2-90EF-62C59807E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28F13FE-8F96-4A1D-AF2E-CF7168FF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5EE9-8288-42BD-ACD5-95B54D31AC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467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7D7FA0-1470-4B29-81EC-578349EB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611585-89DC-4E83-ADC1-520FE2F81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ABE199B-44BD-43A6-A84E-CFCFD65B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880DC3E-211F-4CBC-85BA-42240338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9D46-7573-468F-932A-423EA54B854D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793E62A-585F-475A-9CF2-AB6F91B4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E0EE3A1-5AED-47FA-911E-F88D33ECC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5EE9-8288-42BD-ACD5-95B54D31AC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036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FC1097-4D7E-47BE-B8C5-203C47314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B88DA9C-F166-4FC1-BC71-A325241A8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9502867-B3B3-4226-A87C-5F3F2EDA3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78543A-D35A-4B54-A3EE-99BB2074A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9D46-7573-468F-932A-423EA54B854D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70A74C5-773C-4878-886C-C18F4AC55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88ABB5-30AB-4594-A26F-5851917D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15EE9-8288-42BD-ACD5-95B54D31AC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5668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6B4EBFB-E34E-4646-AA92-553F26A70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C1A1EED-C12A-4BB5-B56B-E273B041F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A5DCB32-0591-41CB-BF38-A783A19E4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9D46-7573-468F-932A-423EA54B854D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D0B949-1749-45CB-A7C9-6D8A63544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650C62F-1966-426C-91F5-9758DB9E8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15EE9-8288-42BD-ACD5-95B54D31AC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525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CCD28F9D-705D-4E8C-BD64-9F84F18AD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341" y="407497"/>
            <a:ext cx="2558159" cy="229159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ED4E46F-B9DC-4E5B-B6A0-98756DB1E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55" y="407497"/>
            <a:ext cx="2865926" cy="229159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7038755-1486-47FB-A931-6EDE76067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1" y="407497"/>
            <a:ext cx="2285012" cy="22915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AAC255-BBD9-49BC-A573-72089632DD3A}"/>
              </a:ext>
            </a:extLst>
          </p:cNvPr>
          <p:cNvSpPr txBox="1"/>
          <p:nvPr/>
        </p:nvSpPr>
        <p:spPr>
          <a:xfrm>
            <a:off x="8972550" y="2832785"/>
            <a:ext cx="312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/>
              <a:t>The </a:t>
            </a:r>
            <a:r>
              <a:rPr lang="ko-KR" altLang="en-US" sz="1400" dirty="0" err="1"/>
              <a:t>Little</a:t>
            </a:r>
            <a:r>
              <a:rPr lang="ko-KR" altLang="en-US" sz="1400" dirty="0"/>
              <a:t> </a:t>
            </a:r>
            <a:r>
              <a:rPr lang="ko-KR" altLang="en-US" sz="1400" dirty="0" err="1"/>
              <a:t>Sailing</a:t>
            </a:r>
            <a:r>
              <a:rPr lang="ko-KR" altLang="en-US" sz="1400" dirty="0"/>
              <a:t> </a:t>
            </a:r>
            <a:r>
              <a:rPr lang="ko-KR" altLang="en-US" sz="1400" dirty="0" err="1"/>
              <a:t>Boat</a:t>
            </a:r>
            <a:endParaRPr lang="ko-KR" altLang="en-US" sz="1400" dirty="0"/>
          </a:p>
          <a:p>
            <a:r>
              <a:rPr lang="ko-KR" altLang="en-US" sz="1400" dirty="0" err="1"/>
              <a:t>호아킨</a:t>
            </a:r>
            <a:r>
              <a:rPr lang="ko-KR" altLang="en-US" sz="1400" dirty="0"/>
              <a:t> 소로야 이 바스티다1909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54C152-AE47-426A-82B8-3C456AD8F10D}"/>
              </a:ext>
            </a:extLst>
          </p:cNvPr>
          <p:cNvSpPr txBox="1"/>
          <p:nvPr/>
        </p:nvSpPr>
        <p:spPr>
          <a:xfrm>
            <a:off x="5000305" y="2832785"/>
            <a:ext cx="3476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 err="1"/>
              <a:t>Vue</a:t>
            </a:r>
            <a:r>
              <a:rPr lang="ko-KR" altLang="en-US" sz="1400" dirty="0"/>
              <a:t> </a:t>
            </a:r>
            <a:r>
              <a:rPr lang="ko-KR" altLang="en-US" sz="1400" dirty="0" err="1"/>
              <a:t>de</a:t>
            </a:r>
            <a:r>
              <a:rPr lang="ko-KR" altLang="en-US" sz="1400" dirty="0"/>
              <a:t> </a:t>
            </a:r>
            <a:r>
              <a:rPr lang="ko-KR" altLang="en-US" sz="1400" dirty="0" err="1"/>
              <a:t>Collioure</a:t>
            </a:r>
            <a:r>
              <a:rPr lang="ko-KR" altLang="en-US" sz="1400" dirty="0"/>
              <a:t> (</a:t>
            </a:r>
            <a:r>
              <a:rPr lang="ko-KR" altLang="en-US" sz="1400" dirty="0" err="1"/>
              <a:t>View</a:t>
            </a:r>
            <a:r>
              <a:rPr lang="ko-KR" altLang="en-US" sz="1400" dirty="0"/>
              <a:t> of </a:t>
            </a:r>
            <a:r>
              <a:rPr lang="ko-KR" altLang="en-US" sz="1400" dirty="0" err="1"/>
              <a:t>Collioure</a:t>
            </a:r>
            <a:r>
              <a:rPr lang="ko-KR" altLang="en-US" sz="1400" dirty="0"/>
              <a:t>)</a:t>
            </a:r>
          </a:p>
          <a:p>
            <a:r>
              <a:rPr lang="ko-KR" altLang="en-US" sz="1400" dirty="0" err="1"/>
              <a:t>앙드레</a:t>
            </a:r>
            <a:r>
              <a:rPr lang="ko-KR" altLang="en-US" sz="1400" dirty="0"/>
              <a:t> 드랭1905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B596C7-1A5E-46CF-94E9-5F44433772ED}"/>
              </a:ext>
            </a:extLst>
          </p:cNvPr>
          <p:cNvSpPr txBox="1"/>
          <p:nvPr/>
        </p:nvSpPr>
        <p:spPr>
          <a:xfrm>
            <a:off x="523875" y="2851151"/>
            <a:ext cx="7429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 err="1"/>
              <a:t>Water</a:t>
            </a:r>
            <a:r>
              <a:rPr lang="ko-KR" altLang="en-US" sz="1400" dirty="0"/>
              <a:t> </a:t>
            </a:r>
            <a:r>
              <a:rPr lang="ko-KR" altLang="en-US" sz="1400" dirty="0" err="1"/>
              <a:t>Castle</a:t>
            </a:r>
            <a:r>
              <a:rPr lang="ko-KR" altLang="en-US" sz="1400" dirty="0"/>
              <a:t> (</a:t>
            </a:r>
            <a:r>
              <a:rPr lang="ko-KR" altLang="en-US" sz="1400" dirty="0" err="1"/>
              <a:t>Kammer</a:t>
            </a:r>
            <a:r>
              <a:rPr lang="ko-KR" altLang="en-US" sz="1400" dirty="0"/>
              <a:t> </a:t>
            </a:r>
            <a:r>
              <a:rPr lang="ko-KR" altLang="en-US" sz="1400" dirty="0" err="1"/>
              <a:t>Chateau</a:t>
            </a:r>
            <a:r>
              <a:rPr lang="ko-KR" altLang="en-US" sz="1400" dirty="0"/>
              <a:t> </a:t>
            </a:r>
            <a:r>
              <a:rPr lang="ko-KR" altLang="en-US" sz="1400" dirty="0" err="1"/>
              <a:t>near</a:t>
            </a:r>
            <a:r>
              <a:rPr lang="ko-KR" altLang="en-US" sz="1400" dirty="0"/>
              <a:t> </a:t>
            </a:r>
            <a:r>
              <a:rPr lang="ko-KR" altLang="en-US" sz="1400" dirty="0" err="1"/>
              <a:t>Attersee</a:t>
            </a:r>
            <a:r>
              <a:rPr lang="ko-KR" altLang="en-US" sz="1400" dirty="0"/>
              <a:t> </a:t>
            </a:r>
            <a:r>
              <a:rPr lang="ko-KR" altLang="en-US" sz="1400" dirty="0" err="1"/>
              <a:t>I</a:t>
            </a:r>
            <a:r>
              <a:rPr lang="ko-KR" altLang="en-US" sz="1400" dirty="0"/>
              <a:t>)</a:t>
            </a:r>
          </a:p>
          <a:p>
            <a:r>
              <a:rPr lang="ko-KR" altLang="en-US" sz="1400" dirty="0"/>
              <a:t>구스타프 클림트1908-09/1908-09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86A58277-0F44-4177-81BE-09BFF1588722}"/>
              </a:ext>
            </a:extLst>
          </p:cNvPr>
          <p:cNvSpPr/>
          <p:nvPr/>
        </p:nvSpPr>
        <p:spPr>
          <a:xfrm>
            <a:off x="523875" y="4738985"/>
            <a:ext cx="94964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분위기와 색감</a:t>
            </a:r>
            <a:r>
              <a:rPr lang="en-US" altLang="ko-KR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CC도담도담체" panose="02020503020101020101" pitchFamily="18" charset="-127"/>
                <a:ea typeface="KCC도담도담체" panose="02020503020101020101" pitchFamily="18" charset="-127"/>
              </a:rPr>
              <a:t>, </a:t>
            </a:r>
            <a:r>
              <a:rPr lang="ko-KR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배경으로 </a:t>
            </a:r>
            <a:r>
              <a:rPr lang="en-US" altLang="ko-KR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CC도담도담체" panose="02020503020101020101" pitchFamily="18" charset="-127"/>
                <a:ea typeface="KCC도담도담체" panose="02020503020101020101" pitchFamily="18" charset="-127"/>
              </a:rPr>
              <a:t>‘</a:t>
            </a:r>
            <a:r>
              <a:rPr lang="ko-KR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여름 명화</a:t>
            </a:r>
            <a:r>
              <a:rPr lang="en-US" altLang="ko-KR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CC도담도담체" panose="02020503020101020101" pitchFamily="18" charset="-127"/>
                <a:ea typeface="KCC도담도담체" panose="02020503020101020101" pitchFamily="18" charset="-127"/>
              </a:rPr>
              <a:t>＇</a:t>
            </a:r>
            <a:r>
              <a:rPr lang="ko-KR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에 적합하다고</a:t>
            </a:r>
            <a:r>
              <a:rPr lang="en-US" altLang="ko-KR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CC도담도담체" panose="02020503020101020101" pitchFamily="18" charset="-127"/>
                <a:ea typeface="KCC도담도담체" panose="02020503020101020101" pitchFamily="18" charset="-127"/>
              </a:rPr>
              <a:t> </a:t>
            </a:r>
            <a:r>
              <a:rPr lang="ko-KR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CC도담도담체" panose="02020503020101020101" pitchFamily="18" charset="-127"/>
                <a:ea typeface="KCC도담도담체" panose="02020503020101020101" pitchFamily="18" charset="-127"/>
              </a:rPr>
              <a:t>생각하여 임의로 선정한 </a:t>
            </a:r>
            <a:r>
              <a:rPr lang="ko-KR" alt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CC도담도담체" panose="02020503020101020101" pitchFamily="18" charset="-127"/>
                <a:ea typeface="KCC도담도담체" panose="02020503020101020101" pitchFamily="18" charset="-127"/>
              </a:rPr>
              <a:t>명화들입니다</a:t>
            </a:r>
            <a:r>
              <a:rPr lang="en-US" altLang="ko-KR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CC도담도담체" panose="02020503020101020101" pitchFamily="18" charset="-127"/>
                <a:ea typeface="KCC도담도담체" panose="0202050302010102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9045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C3F3563-FF90-424B-95CE-4C731B498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91" y="517163"/>
            <a:ext cx="2929793" cy="210117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ADE9F82-DB4D-44C5-BB45-D385CF519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38" y="567963"/>
            <a:ext cx="2619461" cy="210117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0C6FE92-0CB9-402B-9E01-7C357BBA1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39" y="567963"/>
            <a:ext cx="2466170" cy="246793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325E522-6B6B-4492-8B48-D3E65D565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38" y="3564305"/>
            <a:ext cx="2873462" cy="191163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DF1EB07-7CC5-4552-9F52-C614A2992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91" y="3564305"/>
            <a:ext cx="2929792" cy="21488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182E1C-03B4-4288-BC35-66418083D1B1}"/>
              </a:ext>
            </a:extLst>
          </p:cNvPr>
          <p:cNvSpPr txBox="1"/>
          <p:nvPr/>
        </p:nvSpPr>
        <p:spPr>
          <a:xfrm>
            <a:off x="635891" y="2712729"/>
            <a:ext cx="29836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/>
              <a:t>Viva la vida</a:t>
            </a:r>
          </a:p>
          <a:p>
            <a:r>
              <a:rPr lang="ko-KR" altLang="en-US" sz="1400"/>
              <a:t>프리다 칼로1954</a:t>
            </a:r>
            <a:endParaRPr lang="ko-KR" alt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BBFA02-16AE-4D6B-9EA1-B409213BF04D}"/>
              </a:ext>
            </a:extLst>
          </p:cNvPr>
          <p:cNvSpPr txBox="1"/>
          <p:nvPr/>
        </p:nvSpPr>
        <p:spPr>
          <a:xfrm>
            <a:off x="4517938" y="5556935"/>
            <a:ext cx="3140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 err="1"/>
              <a:t>Homage</a:t>
            </a:r>
            <a:r>
              <a:rPr lang="ko-KR" altLang="en-US" sz="1400" dirty="0"/>
              <a:t> </a:t>
            </a:r>
            <a:r>
              <a:rPr lang="ko-KR" altLang="en-US" sz="1400" dirty="0" err="1"/>
              <a:t>to</a:t>
            </a:r>
            <a:r>
              <a:rPr lang="ko-KR" altLang="en-US" sz="1400" dirty="0"/>
              <a:t> </a:t>
            </a:r>
            <a:r>
              <a:rPr lang="ko-KR" altLang="en-US" sz="1400" dirty="0" err="1"/>
              <a:t>Nina</a:t>
            </a:r>
            <a:r>
              <a:rPr lang="ko-KR" altLang="en-US" sz="1400" dirty="0"/>
              <a:t> </a:t>
            </a:r>
            <a:r>
              <a:rPr lang="ko-KR" altLang="en-US" sz="1400" dirty="0" err="1"/>
              <a:t>Simone</a:t>
            </a:r>
            <a:endParaRPr lang="ko-KR" altLang="en-US" sz="1400" dirty="0"/>
          </a:p>
          <a:p>
            <a:r>
              <a:rPr lang="ko-KR" altLang="en-US" sz="1400" dirty="0"/>
              <a:t>밥 톰슨1965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38ADDE-6931-435C-BD22-CAFBAA0F4EE3}"/>
              </a:ext>
            </a:extLst>
          </p:cNvPr>
          <p:cNvSpPr txBox="1"/>
          <p:nvPr/>
        </p:nvSpPr>
        <p:spPr>
          <a:xfrm>
            <a:off x="571500" y="579986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 err="1"/>
              <a:t>Bathers</a:t>
            </a:r>
            <a:r>
              <a:rPr lang="ko-KR" altLang="en-US" sz="1400" dirty="0"/>
              <a:t> </a:t>
            </a:r>
            <a:r>
              <a:rPr lang="ko-KR" altLang="en-US" sz="1400" dirty="0" err="1"/>
              <a:t>Throwing</a:t>
            </a:r>
            <a:r>
              <a:rPr lang="ko-KR" altLang="en-US" sz="1400" dirty="0"/>
              <a:t> </a:t>
            </a:r>
            <a:r>
              <a:rPr lang="ko-KR" altLang="en-US" sz="1400" dirty="0" err="1"/>
              <a:t>Reeds</a:t>
            </a:r>
            <a:endParaRPr lang="ko-KR" altLang="en-US" sz="1400" dirty="0"/>
          </a:p>
          <a:p>
            <a:r>
              <a:rPr lang="ko-KR" altLang="en-US" sz="1400" dirty="0" err="1"/>
              <a:t>에른스트</a:t>
            </a:r>
            <a:r>
              <a:rPr lang="ko-KR" altLang="en-US" sz="1400" dirty="0"/>
              <a:t> 루트비히 키르히너1909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6C3B54-ED2F-4453-B01C-C303E6EC7AF1}"/>
              </a:ext>
            </a:extLst>
          </p:cNvPr>
          <p:cNvSpPr txBox="1"/>
          <p:nvPr/>
        </p:nvSpPr>
        <p:spPr>
          <a:xfrm>
            <a:off x="4451350" y="2675045"/>
            <a:ext cx="367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 err="1"/>
              <a:t>Cliff</a:t>
            </a:r>
            <a:r>
              <a:rPr lang="ko-KR" altLang="en-US" sz="1400" dirty="0"/>
              <a:t> </a:t>
            </a:r>
            <a:r>
              <a:rPr lang="ko-KR" altLang="en-US" sz="1400" dirty="0" err="1"/>
              <a:t>Walk</a:t>
            </a:r>
            <a:r>
              <a:rPr lang="ko-KR" altLang="en-US" sz="1400" dirty="0"/>
              <a:t> </a:t>
            </a:r>
            <a:r>
              <a:rPr lang="ko-KR" altLang="en-US" sz="1400" dirty="0" err="1"/>
              <a:t>at</a:t>
            </a:r>
            <a:r>
              <a:rPr lang="ko-KR" altLang="en-US" sz="1400" dirty="0"/>
              <a:t> </a:t>
            </a:r>
            <a:r>
              <a:rPr lang="ko-KR" altLang="en-US" sz="1400" dirty="0" err="1"/>
              <a:t>Pourville</a:t>
            </a:r>
            <a:endParaRPr lang="ko-KR" altLang="en-US" sz="1400" dirty="0"/>
          </a:p>
          <a:p>
            <a:r>
              <a:rPr lang="ko-KR" altLang="en-US" sz="1400" dirty="0" err="1"/>
              <a:t>클로드</a:t>
            </a:r>
            <a:r>
              <a:rPr lang="ko-KR" altLang="en-US" sz="1400" dirty="0"/>
              <a:t> 모네1882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C3D4E8-5212-4E25-A639-BAF8F33B703D}"/>
              </a:ext>
            </a:extLst>
          </p:cNvPr>
          <p:cNvSpPr txBox="1"/>
          <p:nvPr/>
        </p:nvSpPr>
        <p:spPr>
          <a:xfrm>
            <a:off x="8086639" y="310583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 err="1"/>
              <a:t>Forester's</a:t>
            </a:r>
            <a:r>
              <a:rPr lang="ko-KR" altLang="en-US" sz="1400" dirty="0"/>
              <a:t> </a:t>
            </a:r>
            <a:r>
              <a:rPr lang="ko-KR" altLang="en-US" sz="1400" dirty="0" err="1"/>
              <a:t>House</a:t>
            </a:r>
            <a:r>
              <a:rPr lang="ko-KR" altLang="en-US" sz="1400" dirty="0"/>
              <a:t> </a:t>
            </a:r>
            <a:r>
              <a:rPr lang="ko-KR" altLang="en-US" sz="1400" dirty="0" err="1"/>
              <a:t>in</a:t>
            </a:r>
            <a:r>
              <a:rPr lang="ko-KR" altLang="en-US" sz="1400" dirty="0"/>
              <a:t> </a:t>
            </a:r>
            <a:r>
              <a:rPr lang="ko-KR" altLang="en-US" sz="1400" dirty="0" err="1"/>
              <a:t>Weissenbach</a:t>
            </a:r>
            <a:r>
              <a:rPr lang="ko-KR" altLang="en-US" sz="1400" dirty="0"/>
              <a:t> II (</a:t>
            </a:r>
            <a:r>
              <a:rPr lang="ko-KR" altLang="en-US" sz="1400" dirty="0" err="1"/>
              <a:t>Garden</a:t>
            </a:r>
            <a:r>
              <a:rPr lang="ko-KR" altLang="en-US" sz="1400" dirty="0"/>
              <a:t>)</a:t>
            </a:r>
          </a:p>
          <a:p>
            <a:r>
              <a:rPr lang="ko-KR" altLang="en-US" sz="1400" dirty="0"/>
              <a:t>구스타프 클림트1914</a:t>
            </a:r>
          </a:p>
        </p:txBody>
      </p:sp>
    </p:spTree>
    <p:extLst>
      <p:ext uri="{BB962C8B-B14F-4D97-AF65-F5344CB8AC3E}">
        <p14:creationId xmlns:p14="http://schemas.microsoft.com/office/powerpoint/2010/main" val="3840272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85</Words>
  <Application>Microsoft Office PowerPoint</Application>
  <PresentationFormat>와이드스크린</PresentationFormat>
  <Paragraphs>17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6" baseType="lpstr">
      <vt:lpstr>KCC도담도담체</vt:lpstr>
      <vt:lpstr>맑은 고딕</vt:lpstr>
      <vt:lpstr>Arial</vt:lpstr>
      <vt:lpstr>Office 테마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진우 현</dc:creator>
  <cp:lastModifiedBy>진우 현</cp:lastModifiedBy>
  <cp:revision>4</cp:revision>
  <cp:lastPrinted>2025-06-29T23:39:17Z</cp:lastPrinted>
  <dcterms:created xsi:type="dcterms:W3CDTF">2025-06-29T23:33:08Z</dcterms:created>
  <dcterms:modified xsi:type="dcterms:W3CDTF">2025-06-30T05:06:55Z</dcterms:modified>
</cp:coreProperties>
</file>